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02"/>
    <p:restoredTop sz="96301"/>
  </p:normalViewPr>
  <p:slideViewPr>
    <p:cSldViewPr snapToGrid="0" snapToObjects="1">
      <p:cViewPr varScale="1">
        <p:scale>
          <a:sx n="142" d="100"/>
          <a:sy n="142" d="100"/>
        </p:scale>
        <p:origin x="168" y="41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03/09/2025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2998528" y="3145931"/>
            <a:ext cx="1492183" cy="1492183"/>
          </a:xfrm>
          <a:prstGeom prst="rect">
            <a:avLst/>
          </a:prstGeom>
        </p:spPr>
      </p:pic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515F81D4-7E85-5747-869F-DDE3A74A2E2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 rot="20827250">
            <a:off x="2635090" y="3625801"/>
            <a:ext cx="2123551" cy="242568"/>
          </a:xfrm>
          <a:prstGeom prst="rect">
            <a:avLst/>
          </a:prstGeom>
          <a:solidFill>
            <a:srgbClr val="FFE52E"/>
          </a:solidFill>
        </p:spPr>
        <p:txBody>
          <a:bodyPr lIns="0" tIns="468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0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Înscrierile încep </a:t>
            </a:r>
            <a:endParaRPr lang="en-GB"/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23AC6B07-408E-7649-84B4-10D2B81C4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3034923" y="3873944"/>
            <a:ext cx="1479485" cy="242198"/>
          </a:xfrm>
          <a:prstGeom prst="rect">
            <a:avLst/>
          </a:prstGeom>
          <a:solidFill>
            <a:srgbClr val="FFE52E"/>
          </a:solidFill>
        </p:spPr>
        <p:txBody>
          <a:bodyPr lIns="0" tIns="468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0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pe 2 aprilie</a:t>
            </a:r>
            <a:endParaRPr lang="en-GB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Uniunea Europeană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30517" y="877773"/>
            <a:ext cx="3500353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24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Noile prietenii se </a:t>
            </a:r>
            <a:br>
              <a:rPr lang="fr-FR"/>
            </a:br>
            <a:r>
              <a:rPr lang="fr-FR"/>
              <a:t>nasc aici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76BC307-01EB-413E-5DA1-8B6E69BAA1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28B4F660-1DA2-AA15-051D-0D386C588323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Uniunea Europeană 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EA2ADFD0-1847-B766-8A2F-EBF6FC8AA8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2478" r="-2953"/>
          <a:stretch/>
        </p:blipFill>
        <p:spPr>
          <a:xfrm>
            <a:off x="145365" y="3978570"/>
            <a:ext cx="1477109" cy="1000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3B31016F-F153-99D6-9791-09AEFCD7B9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F9A1339-75E6-2F13-F5BE-28FB0C759A0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 rot="20827250">
            <a:off x="2769963" y="3873710"/>
            <a:ext cx="2011451" cy="242198"/>
          </a:xfrm>
        </p:spPr>
        <p:txBody>
          <a:bodyPr/>
          <a:lstStyle/>
          <a:p>
            <a:r>
              <a:rPr lang="fr-FR" dirty="0" err="1"/>
              <a:t>Pe</a:t>
            </a:r>
            <a:r>
              <a:rPr lang="fr-FR" dirty="0"/>
              <a:t> </a:t>
            </a:r>
            <a:r>
              <a:rPr lang="en-BE" dirty="0"/>
              <a:t>30 octombrie </a:t>
            </a:r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62B0273-BEA8-C4D6-4924-2BCA8AB13F7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145745-BEAE-99E2-2816-586EE64B0F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8261" y="4101983"/>
            <a:ext cx="862060" cy="862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Props1.xml><?xml version="1.0" encoding="utf-8"?>
<ds:datastoreItem xmlns:ds="http://schemas.openxmlformats.org/officeDocument/2006/customXml" ds:itemID="{6970F206-D535-417C-BB02-8B977990481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058DBB9-9F57-464C-AE3E-B8684DE7D1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D75DA4C-E893-454F-BC69-4A098B112259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11676</TotalTime>
  <Words>3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Open Sans</vt:lpstr>
      <vt:lpstr>Arial</vt:lpstr>
      <vt:lpstr>Roboto</vt:lpstr>
      <vt:lpstr>Calibri</vt:lpstr>
      <vt:lpstr>EC Square Sans Pro Extra Black</vt:lpstr>
      <vt:lpstr>Arial Black</vt:lpstr>
      <vt:lpstr>3_Title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118</cp:revision>
  <dcterms:created xsi:type="dcterms:W3CDTF">2021-04-28T16:14:15Z</dcterms:created>
  <dcterms:modified xsi:type="dcterms:W3CDTF">2025-09-03T09:22:07Z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SIP_Label_6bd9ddd1-4d20-43f6-abfa-fc3c07406f94_Enabled">
    <vt:lpwstr>true</vt:lpwstr>
  </property>
  <property fmtid="{D5CDD505-2E9C-101B-9397-08002B2CF9AE}" pid="4" name="MSIP_Label_6bd9ddd1-4d20-43f6-abfa-fc3c07406f94_SetDate">
    <vt:lpwstr>2025-09-03T09:22:07Z</vt:lpwstr>
  </property>
  <property fmtid="{D5CDD505-2E9C-101B-9397-08002B2CF9AE}" pid="5" name="MSIP_Label_6bd9ddd1-4d20-43f6-abfa-fc3c07406f94_Method">
    <vt:lpwstr>Standard</vt:lpwstr>
  </property>
  <property fmtid="{D5CDD505-2E9C-101B-9397-08002B2CF9AE}" pid="6" name="MSIP_Label_6bd9ddd1-4d20-43f6-abfa-fc3c07406f94_Name">
    <vt:lpwstr>Commission Use</vt:lpwstr>
  </property>
  <property fmtid="{D5CDD505-2E9C-101B-9397-08002B2CF9AE}" pid="7" name="MSIP_Label_6bd9ddd1-4d20-43f6-abfa-fc3c07406f94_SiteId">
    <vt:lpwstr>b24c8b06-522c-46fe-9080-70926f8dddb1</vt:lpwstr>
  </property>
  <property fmtid="{D5CDD505-2E9C-101B-9397-08002B2CF9AE}" pid="8" name="MSIP_Label_6bd9ddd1-4d20-43f6-abfa-fc3c07406f94_ActionId">
    <vt:lpwstr>a3ba4b9f-a5e6-4157-a382-75b2d2480914</vt:lpwstr>
  </property>
  <property fmtid="{D5CDD505-2E9C-101B-9397-08002B2CF9AE}" pid="9" name="MSIP_Label_6bd9ddd1-4d20-43f6-abfa-fc3c07406f94_ContentBits">
    <vt:lpwstr>0</vt:lpwstr>
  </property>
  <property fmtid="{D5CDD505-2E9C-101B-9397-08002B2CF9AE}" pid="10" name="MSIP_Label_6bd9ddd1-4d20-43f6-abfa-fc3c07406f94_Tag">
    <vt:lpwstr>50, 3, 0, 1</vt:lpwstr>
  </property>
</Properties>
</file>